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2436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965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078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35802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5070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53882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97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576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9904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8339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3359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854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245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17534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9118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6446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09562-5EEE-4040-8E45-A8A6EBA21E03}" type="datetimeFigureOut">
              <a:rPr lang="es-CR" smtClean="0"/>
              <a:t>13/7/2025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B35FD00-35EC-4D77-8C17-746EF0023F5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7291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72" y="317739"/>
            <a:ext cx="6255589" cy="625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034 perro">
            <a:hlinkClick r:id="" action="ppaction://media"/>
            <a:extLst>
              <a:ext uri="{FF2B5EF4-FFF2-40B4-BE49-F238E27FC236}">
                <a16:creationId xmlns="" xmlns:a16="http://schemas.microsoft.com/office/drawing/2014/main" id="{0528545A-CA9D-4436-BFEB-1AEAEA47F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162" y="29497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IDO DE GALLI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905" y="100702"/>
            <a:ext cx="487363" cy="487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0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A lamb in a field of 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15" y="170371"/>
            <a:ext cx="6497848" cy="64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DE OVE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875" y="47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9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DE CAB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125" y="350867"/>
            <a:ext cx="487363" cy="487363"/>
          </a:xfrm>
          <a:prstGeom prst="rect">
            <a:avLst/>
          </a:prstGeom>
        </p:spPr>
      </p:pic>
      <p:pic>
        <p:nvPicPr>
          <p:cNvPr id="6146" name="Picture 2" descr="Download Animal, Goat, Mammal. Royalty-Free Stock Illustration Imag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65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&quot;Fluffy Bunny&quot; Imagens – Procure 3,712 fotos, vetores e vídeos | Adob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96" y="618395"/>
            <a:ext cx="8647724" cy="57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imal Sounds (Rabbit)  Rabbit Sounds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9555" y="790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23" y="241540"/>
            <a:ext cx="6418052" cy="641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018 gato">
            <a:hlinkClick r:id="" action="ppaction://media"/>
            <a:extLst>
              <a:ext uri="{FF2B5EF4-FFF2-40B4-BE49-F238E27FC236}">
                <a16:creationId xmlns="" xmlns:a16="http://schemas.microsoft.com/office/drawing/2014/main" id="{C4171B75-E343-408F-8416-2DC17AB62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283" y="3105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19" y="188344"/>
            <a:ext cx="6497128" cy="649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032 pajarito">
            <a:hlinkClick r:id="" action="ppaction://media"/>
            <a:extLst>
              <a:ext uri="{FF2B5EF4-FFF2-40B4-BE49-F238E27FC236}">
                <a16:creationId xmlns="" xmlns:a16="http://schemas.microsoft.com/office/drawing/2014/main" id="{32C97B47-B977-419F-B3F3-3E24A01E6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042" y="30305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64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038 vaca">
            <a:hlinkClick r:id="" action="ppaction://media"/>
            <a:extLst>
              <a:ext uri="{FF2B5EF4-FFF2-40B4-BE49-F238E27FC236}">
                <a16:creationId xmlns="" xmlns:a16="http://schemas.microsoft.com/office/drawing/2014/main" id="{5B3FBBE2-FFCB-437B-993E-3FA7E78CD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24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ato, efecto de sonido de los patos 🦆🦆">
            <a:hlinkClick r:id="" action="ppaction://media"/>
            <a:extLst>
              <a:ext uri="{FF2B5EF4-FFF2-40B4-BE49-F238E27FC236}">
                <a16:creationId xmlns="" xmlns:a16="http://schemas.microsoft.com/office/drawing/2014/main" id="{420AC7BC-BF7F-455B-BC60-EE64D3843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56" y="3085381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1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del caballo relinchando">
            <a:hlinkClick r:id="" action="ppaction://media"/>
            <a:extLst>
              <a:ext uri="{FF2B5EF4-FFF2-40B4-BE49-F238E27FC236}">
                <a16:creationId xmlns="" xmlns:a16="http://schemas.microsoft.com/office/drawing/2014/main" id="{65D5AF9A-37FF-43A5-A8B6-104567CF8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496" y="3091611"/>
            <a:ext cx="406400" cy="406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28" y="69011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41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10" y="258791"/>
            <a:ext cx="6254151" cy="6254151"/>
          </a:xfrm>
          <a:prstGeom prst="rect">
            <a:avLst/>
          </a:prstGeom>
        </p:spPr>
      </p:pic>
      <p:pic>
        <p:nvPicPr>
          <p:cNvPr id="5" name="Cerdo - Efecto de Soni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5200" y="5579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llito o Polluelo Cantando Sonido para Llamar El Mej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335" y="221471"/>
            <a:ext cx="487363" cy="4873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3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von Tennille Pooley auf Rooster | Hühner und hähne, Bauernhof tier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449" y="69011"/>
            <a:ext cx="6788988" cy="678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DE GAL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607" y="221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</TotalTime>
  <Words>0</Words>
  <Application>Microsoft Office PowerPoint</Application>
  <PresentationFormat>Panorámica</PresentationFormat>
  <Paragraphs>0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Marianela Jiménez Navarrette</dc:creator>
  <cp:lastModifiedBy>Cuenta Microsoft</cp:lastModifiedBy>
  <cp:revision>15</cp:revision>
  <dcterms:created xsi:type="dcterms:W3CDTF">2020-08-10T23:08:18Z</dcterms:created>
  <dcterms:modified xsi:type="dcterms:W3CDTF">2025-07-14T00:10:56Z</dcterms:modified>
</cp:coreProperties>
</file>