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1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1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4051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73902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81113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8850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4863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29780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8150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6865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97600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8904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4223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CB24C-C2E7-4117-B729-C7422F9C4FF9}" type="datetimeFigureOut">
              <a:rPr lang="es-CR" smtClean="0"/>
              <a:t>13/11/2025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199EF-A36D-4018-A506-9E3DFDCFC34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3251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2.png"/><Relationship Id="rId5" Type="http://schemas.openxmlformats.org/officeDocument/2006/relationships/image" Target="../media/image5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2.png"/><Relationship Id="rId5" Type="http://schemas.openxmlformats.org/officeDocument/2006/relationships/image" Target="../media/image6.jpe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2.png"/><Relationship Id="rId5" Type="http://schemas.openxmlformats.org/officeDocument/2006/relationships/image" Target="../media/image7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2.png"/><Relationship Id="rId5" Type="http://schemas.openxmlformats.org/officeDocument/2006/relationships/image" Target="../media/image8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ondos Música Para Power Point y Diapositivas Descarga Gratis - Slidesdoc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/>
        </p:spPr>
      </p:pic>
      <p:pic>
        <p:nvPicPr>
          <p:cNvPr id="8" name="bola">
            <a:hlinkClick r:id="" action="ppaction://media"/>
            <a:extLst>
              <a:ext uri="{FF2B5EF4-FFF2-40B4-BE49-F238E27FC236}">
                <a16:creationId xmlns:a16="http://schemas.microsoft.com/office/drawing/2014/main" xmlns="" id="{35C7931D-F400-4662-9550-E0A84A2B18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42541" y="1078302"/>
            <a:ext cx="406400" cy="406400"/>
          </a:xfrm>
          <a:prstGeom prst="rect">
            <a:avLst/>
          </a:prstGeom>
        </p:spPr>
      </p:pic>
      <p:pic>
        <p:nvPicPr>
          <p:cNvPr id="10" name="Imagen 9" descr="Compre Bola Inflable Creativo Arco Iris Patrón Playa Deporte Pvc Rebotando  Pelota De Fútbol Para Niños Y Niñas y Bola Inflable de China por 0.3 USD |  Global Sources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94" y="422694"/>
            <a:ext cx="4751149" cy="47078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920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51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ondos Música Para Power Point y Diapositivas Descarga Gratis - Slidesdoc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/>
        </p:spPr>
      </p:pic>
      <p:pic>
        <p:nvPicPr>
          <p:cNvPr id="6" name="Picture 2" descr="Muñeca Habla Conmigo Little Mommy Fisher Price En Español ...">
            <a:extLst>
              <a:ext uri="{FF2B5EF4-FFF2-40B4-BE49-F238E27FC236}">
                <a16:creationId xmlns:a16="http://schemas.microsoft.com/office/drawing/2014/main" xmlns="" id="{AC35A5EF-522A-49E1-867E-6408F4667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6" y="410954"/>
            <a:ext cx="5013443" cy="58777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hola-como-estas-283619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346226" y="2145162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9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ondos Música Para Power Point y Diapositivas Descarga Gratis - Slidesdoc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/>
        </p:spPr>
      </p:pic>
      <p:pic>
        <p:nvPicPr>
          <p:cNvPr id="4" name="Picture 6" descr="Carro De Juguete Ball Sonajero Cada Rueda Cuenta Con Perlas ...">
            <a:extLst>
              <a:ext uri="{FF2B5EF4-FFF2-40B4-BE49-F238E27FC236}">
                <a16:creationId xmlns:a16="http://schemas.microsoft.com/office/drawing/2014/main" xmlns="" id="{1D2BE4AC-11A9-4C57-9200-CC4017428A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97" y="542105"/>
            <a:ext cx="5444626" cy="544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carritos">
            <a:hlinkClick r:id="" action="ppaction://media"/>
            <a:extLst>
              <a:ext uri="{FF2B5EF4-FFF2-40B4-BE49-F238E27FC236}">
                <a16:creationId xmlns:a16="http://schemas.microsoft.com/office/drawing/2014/main" xmlns="" id="{758E7834-EE6F-4521-BB77-03A0227CA0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975890" y="120850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7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3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ondos Música Para Power Point y Diapositivas Descarga Gratis - Slidesdoc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/>
        </p:spPr>
      </p:pic>
      <p:pic>
        <p:nvPicPr>
          <p:cNvPr id="4" name="Picture 8" descr="Madera Spinning Rattle Ratchet Ruido Maker Tradicional Matraca ...">
            <a:extLst>
              <a:ext uri="{FF2B5EF4-FFF2-40B4-BE49-F238E27FC236}">
                <a16:creationId xmlns:a16="http://schemas.microsoft.com/office/drawing/2014/main" xmlns="" id="{96D1D556-4A75-4657-AA44-26A892E5C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04" y="633026"/>
            <a:ext cx="5390618" cy="51811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matraca">
            <a:hlinkClick r:id="" action="ppaction://media"/>
            <a:extLst>
              <a:ext uri="{FF2B5EF4-FFF2-40B4-BE49-F238E27FC236}">
                <a16:creationId xmlns:a16="http://schemas.microsoft.com/office/drawing/2014/main" xmlns="" id="{F6178158-9DDB-4A12-B229-C943DDBD89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944636" y="111996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23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ondos Música Para Power Point y Diapositivas Descarga Gratis - Slidesdoc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/>
        </p:spPr>
      </p:pic>
      <p:pic>
        <p:nvPicPr>
          <p:cNvPr id="6" name="Imagen 5" descr="colorido bebé rattle - sonaja fotografías e imágenes de stock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50797">
            <a:off x="71148" y="1417848"/>
            <a:ext cx="5071503" cy="30130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Jhunjhuna sound helps in baby sleep #babycare #jhunjhun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01216" y="162757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81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ondos Música Para Power Point y Diapositivas Descarga Gratis - Slidesdoc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/>
        </p:spPr>
      </p:pic>
      <p:pic>
        <p:nvPicPr>
          <p:cNvPr id="6" name="Imagen 5" descr="La Casa Chiquita: Cajas de música, bolas de nieve y joyeros musicales en  Tenerife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49" y="543462"/>
            <a:ext cx="5106838" cy="5167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cajita de musica">
            <a:hlinkClick r:id="" action="ppaction://media"/>
            <a:extLst>
              <a:ext uri="{FF2B5EF4-FFF2-40B4-BE49-F238E27FC236}">
                <a16:creationId xmlns:a16="http://schemas.microsoft.com/office/drawing/2014/main" xmlns="" id="{538D4C43-CD41-49F9-B7D5-E457E6B647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33126" y="1205783"/>
            <a:ext cx="406400" cy="466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46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57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0</Words>
  <Application>Microsoft Office PowerPoint</Application>
  <PresentationFormat>Presentación en pantalla (4:3)</PresentationFormat>
  <Paragraphs>0</Paragraphs>
  <Slides>6</Slides>
  <Notes>0</Notes>
  <HiddenSlides>0</HiddenSlides>
  <MMClips>6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Marianela Jiménez Navarrette</dc:creator>
  <cp:lastModifiedBy>Cuenta Microsoft</cp:lastModifiedBy>
  <cp:revision>16</cp:revision>
  <dcterms:created xsi:type="dcterms:W3CDTF">2020-08-10T23:27:52Z</dcterms:created>
  <dcterms:modified xsi:type="dcterms:W3CDTF">2025-11-13T15:05:42Z</dcterms:modified>
</cp:coreProperties>
</file>