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8" r:id="rId2"/>
    <p:sldId id="267" r:id="rId3"/>
    <p:sldId id="260" r:id="rId4"/>
    <p:sldId id="26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09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4203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3204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155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02833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5070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20024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77910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3964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4380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4788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3160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3112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8245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07242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1438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3553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1934532-F03D-4318-911C-0CAF5BC79F90}" type="datetimeFigureOut">
              <a:rPr lang="es-CR" smtClean="0"/>
              <a:t>22/4/2023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C1A18E6-B2DA-44FC-BF27-A51ECD4B185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77021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ompeta">
            <a:hlinkClick r:id="" action="ppaction://media"/>
            <a:extLst>
              <a:ext uri="{FF2B5EF4-FFF2-40B4-BE49-F238E27FC236}">
                <a16:creationId xmlns:a16="http://schemas.microsoft.com/office/drawing/2014/main" xmlns="" id="{F4B9A086-7514-4180-B76A-B9E5F6118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7366" y="3151397"/>
            <a:ext cx="406400" cy="406400"/>
          </a:xfrm>
          <a:prstGeom prst="rect">
            <a:avLst/>
          </a:prstGeom>
        </p:spPr>
      </p:pic>
      <p:pic>
        <p:nvPicPr>
          <p:cNvPr id="1026" name="Picture 2" descr="Trompeta - Banco de fotos e imágenes de stock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38" y="1889184"/>
            <a:ext cx="5532587" cy="3688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3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iña tocando el clarinete en gris | Foto Premium">
            <a:extLst>
              <a:ext uri="{FF2B5EF4-FFF2-40B4-BE49-F238E27FC236}">
                <a16:creationId xmlns:a16="http://schemas.microsoft.com/office/drawing/2014/main" xmlns="" id="{64FB1B86-45DB-4550-B3FE-A453CA49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03" y="1096839"/>
            <a:ext cx="6542418" cy="48284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larinete">
            <a:hlinkClick r:id="" action="ppaction://media"/>
            <a:extLst>
              <a:ext uri="{FF2B5EF4-FFF2-40B4-BE49-F238E27FC236}">
                <a16:creationId xmlns:a16="http://schemas.microsoft.com/office/drawing/2014/main" xmlns="" id="{E32A19AD-476B-40E6-BE83-D3B6CA208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5225" y="238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2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iños tocando el violín">
            <a:extLst>
              <a:ext uri="{FF2B5EF4-FFF2-40B4-BE49-F238E27FC236}">
                <a16:creationId xmlns:a16="http://schemas.microsoft.com/office/drawing/2014/main" xmlns="" id="{C29AB5D8-76F1-464C-8B42-5C9FA1223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41" y="1213882"/>
            <a:ext cx="6920902" cy="3906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RIAN MONTAG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3284" y="55933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mbor">
            <a:hlinkClick r:id="" action="ppaction://media"/>
            <a:extLst>
              <a:ext uri="{FF2B5EF4-FFF2-40B4-BE49-F238E27FC236}">
                <a16:creationId xmlns:a16="http://schemas.microsoft.com/office/drawing/2014/main" xmlns="" id="{F65E6D8B-BB1C-47A2-A570-33EC60AF3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3454" y="3989858"/>
            <a:ext cx="406400" cy="406400"/>
          </a:xfrm>
          <a:prstGeom prst="rect">
            <a:avLst/>
          </a:prstGeom>
        </p:spPr>
      </p:pic>
      <p:pic>
        <p:nvPicPr>
          <p:cNvPr id="2050" name="Picture 2" descr="Costalero del Soberano con Hugo y su tambor | Ensayo de Las Cigarreras 2019 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41" y="1637659"/>
            <a:ext cx="6650667" cy="37410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4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56</TotalTime>
  <Words>0</Words>
  <Application>Microsoft Office PowerPoint</Application>
  <PresentationFormat>Panorámica</PresentationFormat>
  <Paragraphs>0</Paragraphs>
  <Slides>4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Sector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Marianela Jiménez Navarrette</dc:creator>
  <cp:lastModifiedBy>Cuenta Microsoft</cp:lastModifiedBy>
  <cp:revision>12</cp:revision>
  <dcterms:created xsi:type="dcterms:W3CDTF">2020-08-24T23:49:26Z</dcterms:created>
  <dcterms:modified xsi:type="dcterms:W3CDTF">2023-04-22T14:10:35Z</dcterms:modified>
</cp:coreProperties>
</file>