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8" r:id="rId2"/>
    <p:sldId id="265" r:id="rId3"/>
    <p:sldId id="267" r:id="rId4"/>
    <p:sldId id="266" r:id="rId5"/>
    <p:sldId id="260" r:id="rId6"/>
    <p:sldId id="261" r:id="rId7"/>
    <p:sldId id="268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509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2643808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3247889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2531608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931127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1682453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210724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1914383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3935532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3142033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1232049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61552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5028338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50706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3020024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1477910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1539645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1934532-F03D-4318-911C-0CAF5BC79F90}" type="datetimeFigureOut">
              <a:rPr lang="es-CR" smtClean="0"/>
              <a:t>7/10/2025</a:t>
            </a:fld>
            <a:endParaRPr lang="es-C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s-C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C1A18E6-B2DA-44FC-BF27-A51ECD4B1856}" type="slidenum">
              <a:rPr lang="es-CR" smtClean="0"/>
              <a:t>‹Nº›</a:t>
            </a:fld>
            <a:endParaRPr lang="es-CR"/>
          </a:p>
        </p:txBody>
      </p:sp>
    </p:spTree>
    <p:extLst>
      <p:ext uri="{BB962C8B-B14F-4D97-AF65-F5344CB8AC3E}">
        <p14:creationId xmlns:p14="http://schemas.microsoft.com/office/powerpoint/2010/main" val="14770210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microsoft.com/office/2007/relationships/media" Target="../media/media6.m4a"/><Relationship Id="rId7" Type="http://schemas.openxmlformats.org/officeDocument/2006/relationships/image" Target="../media/image2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6.jpe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6.m4a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5" Type="http://schemas.openxmlformats.org/officeDocument/2006/relationships/image" Target="../media/image2.png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5" Type="http://schemas.openxmlformats.org/officeDocument/2006/relationships/image" Target="../media/image2.png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otos de Niño trompeta de stock, imágenes de Niño trompeta sin ...">
            <a:extLst>
              <a:ext uri="{FF2B5EF4-FFF2-40B4-BE49-F238E27FC236}">
                <a16:creationId xmlns:a16="http://schemas.microsoft.com/office/drawing/2014/main" xmlns="" id="{44C40349-1ACF-478A-B6B5-F7594C290A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1883" y="850420"/>
            <a:ext cx="7329488" cy="48863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trompeta">
            <a:hlinkClick r:id="" action="ppaction://media"/>
            <a:extLst>
              <a:ext uri="{FF2B5EF4-FFF2-40B4-BE49-F238E27FC236}">
                <a16:creationId xmlns:a16="http://schemas.microsoft.com/office/drawing/2014/main" xmlns="" id="{F4B9A086-7514-4180-B76A-B9E5F6118E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60000" y="36258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43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mazon.com: Sabian SBR1422 - Platillos de mano SBR de 14 pulgadas, par,  latón, pulgadas : Instrumentos Musical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314" y="955702"/>
            <a:ext cx="6218545" cy="482144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marching-music-pet-of-the-petticoats-by-john-philip-sousa-9911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79539" y="249884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54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8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Niña tocando el clarinete en gris | Foto Premium">
            <a:extLst>
              <a:ext uri="{FF2B5EF4-FFF2-40B4-BE49-F238E27FC236}">
                <a16:creationId xmlns:a16="http://schemas.microsoft.com/office/drawing/2014/main" xmlns="" id="{64FB1B86-45DB-4550-B3FE-A453CA4915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57" y="1139971"/>
            <a:ext cx="6542418" cy="482843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clarinete">
            <a:hlinkClick r:id="" action="ppaction://media"/>
            <a:extLst>
              <a:ext uri="{FF2B5EF4-FFF2-40B4-BE49-F238E27FC236}">
                <a16:creationId xmlns:a16="http://schemas.microsoft.com/office/drawing/2014/main" xmlns="" id="{E32A19AD-476B-40E6-BE83-D3B6CA208B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55225" y="2387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02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0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itim-calismalari- ORQUEST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12452" y="1601698"/>
            <a:ext cx="487363" cy="487363"/>
          </a:xfrm>
          <a:prstGeom prst="rect">
            <a:avLst/>
          </a:prstGeom>
        </p:spPr>
      </p:pic>
      <p:pic>
        <p:nvPicPr>
          <p:cNvPr id="2052" name="Picture 4" descr="Imprimir Ruleta de Palabras: Pasapalabra musical (música - instrumentos  musicales - música primaria - reto musical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464" y="1124284"/>
            <a:ext cx="5663239" cy="46545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055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2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ish I had started to learn to play violin at this age instead of ...">
            <a:extLst>
              <a:ext uri="{FF2B5EF4-FFF2-40B4-BE49-F238E27FC236}">
                <a16:creationId xmlns:a16="http://schemas.microsoft.com/office/drawing/2014/main" xmlns="" id="{650C2FBD-7FD5-4C80-B63A-DF01BA8803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25" y="417512"/>
            <a:ext cx="4146550" cy="621982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violines">
            <a:hlinkClick r:id="" action="ppaction://media"/>
            <a:extLst>
              <a:ext uri="{FF2B5EF4-FFF2-40B4-BE49-F238E27FC236}">
                <a16:creationId xmlns:a16="http://schemas.microsoft.com/office/drawing/2014/main" xmlns="" id="{2FC033DB-19B1-40A8-BB26-042F27A9FA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766300" y="5310188"/>
            <a:ext cx="406400" cy="406400"/>
          </a:xfrm>
          <a:prstGeom prst="rect">
            <a:avLst/>
          </a:prstGeom>
        </p:spPr>
      </p:pic>
      <p:pic>
        <p:nvPicPr>
          <p:cNvPr id="4100" name="Picture 4" descr="Niños tocando el violín">
            <a:extLst>
              <a:ext uri="{FF2B5EF4-FFF2-40B4-BE49-F238E27FC236}">
                <a16:creationId xmlns:a16="http://schemas.microsoft.com/office/drawing/2014/main" xmlns="" id="{C29AB5D8-76F1-464C-8B42-5C9FA12235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049" y="1571626"/>
            <a:ext cx="5813347" cy="328136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BRIAN MONTAGUE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685337" y="41751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15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351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576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086" y="1566406"/>
            <a:ext cx="9629352" cy="39269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marching-music-homeward-bound-by-john-philip-sousa-9536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91010" y="6566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031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1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150" y="1166530"/>
            <a:ext cx="6178165" cy="411234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tambor">
            <a:hlinkClick r:id="" action="ppaction://media"/>
            <a:extLst>
              <a:ext uri="{FF2B5EF4-FFF2-40B4-BE49-F238E27FC236}">
                <a16:creationId xmlns:a16="http://schemas.microsoft.com/office/drawing/2014/main" xmlns="" id="{F65E6D8B-BB1C-47A2-A570-33EC60AF3A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83454" y="39898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49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Xilófono Clásico">
            <a:extLst>
              <a:ext uri="{FF2B5EF4-FFF2-40B4-BE49-F238E27FC236}">
                <a16:creationId xmlns:a16="http://schemas.microsoft.com/office/drawing/2014/main" xmlns="" id="{D11D1E85-3C04-4674-A344-6DA4AEABA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446" y="842838"/>
            <a:ext cx="5219948" cy="52199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xilófono">
            <a:hlinkClick r:id="" action="ppaction://media"/>
            <a:extLst>
              <a:ext uri="{FF2B5EF4-FFF2-40B4-BE49-F238E27FC236}">
                <a16:creationId xmlns:a16="http://schemas.microsoft.com/office/drawing/2014/main" xmlns="" id="{19D8CB08-5474-4CB9-AC1A-63CDD36697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36175" y="324961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70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Niña china con guitarra y voz de ángel gana popularidad en las ...">
            <a:extLst>
              <a:ext uri="{FF2B5EF4-FFF2-40B4-BE49-F238E27FC236}">
                <a16:creationId xmlns:a16="http://schemas.microsoft.com/office/drawing/2014/main" xmlns="" id="{435C22D2-CD97-4816-8B3F-E3A33C92AA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267" y="708197"/>
            <a:ext cx="6898667" cy="45946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Sonido de Guitarra Acústica   Sonidos de Instrumentos Musicales">
            <a:hlinkClick r:id="" action="ppaction://media"/>
            <a:extLst>
              <a:ext uri="{FF2B5EF4-FFF2-40B4-BE49-F238E27FC236}">
                <a16:creationId xmlns:a16="http://schemas.microsoft.com/office/drawing/2014/main" xmlns="" id="{A9AE81E3-9678-4A9F-8172-20251AD308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55225" y="24447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13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0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ector">
  <a:themeElements>
    <a:clrScheme name="Sector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ector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ector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58</TotalTime>
  <Words>0</Words>
  <Application>Microsoft Office PowerPoint</Application>
  <PresentationFormat>Panorámica</PresentationFormat>
  <Paragraphs>0</Paragraphs>
  <Slides>9</Slides>
  <Notes>0</Notes>
  <HiddenSlides>0</HiddenSlides>
  <MMClips>10</MMClips>
  <ScaleCrop>false</ScaleCrop>
  <HeadingPairs>
    <vt:vector size="6" baseType="variant">
      <vt:variant>
        <vt:lpstr>Fuentes usadas</vt:lpstr>
      </vt:variant>
      <vt:variant>
        <vt:i4>2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9</vt:i4>
      </vt:variant>
    </vt:vector>
  </HeadingPairs>
  <TitlesOfParts>
    <vt:vector size="12" baseType="lpstr">
      <vt:lpstr>Century Gothic</vt:lpstr>
      <vt:lpstr>Wingdings 3</vt:lpstr>
      <vt:lpstr>Sector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Marianela Jiménez Navarrette</dc:creator>
  <cp:lastModifiedBy>Cuenta Microsoft</cp:lastModifiedBy>
  <cp:revision>12</cp:revision>
  <dcterms:created xsi:type="dcterms:W3CDTF">2020-08-24T23:49:26Z</dcterms:created>
  <dcterms:modified xsi:type="dcterms:W3CDTF">2025-10-07T15:21:14Z</dcterms:modified>
</cp:coreProperties>
</file>